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Elementary Science - Kindergarten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observe and record properties of objects, including relative size and mass, such as bigger or smaller and heavier or lighter, shape, color, and texture.[K.5A]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6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 and describe weather changes from day to day and over seasons.[K.8A]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47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events that have repeating patterns, including seasons of the year and day and night.[K.8B]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5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observe, describe, and illustrate objects in the sky such as the clouds, Moon, and stars, including the Sun.[K.8C]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8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living and nonliving things based upon whether they have basic needs and produce offspring.[K.9A]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79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examine evidence that living organisms have basic needs such as food, water, and shelter for animals and air, water, nutrients, sunlight, and space for plants.[K.9B]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79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sort plants and animals into groups based on physical characteristics such as color, size, body covering, or leaf shape.[K.10A]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39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</a:t>
            </a:r>
            <a:r>
              <a:rPr lang="en-US" dirty="0"/>
              <a:t>parts of plants such as roots, stem, and leaves and parts of animals such as head, eyes, and limbs.[K.10B]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76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ways that young plants resemble the parent plant.[K.10C]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05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observe changes that are part of a simple life cycle of a plant: seed, seedling, plant, flower, and fruit.[K.10D]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2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observe, record, and discuss how materials can be changed by heating or cooling.[K.5B]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five senses to explore different forms of energy such as light, heat, and sound.[K.6A]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explore interactions between magnets and various materials.[K.6B]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7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 and describe the location of an object in relation to another such as above, below, behind, in front of, and beside.[K.6C]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observe and describe the ways that objects can move such as in a straight line, zigzag, up and down, back and forth, round and round, and fast and slow.[K.6D]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2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observe, describe, compare, and sort rocks by size, shape, color, and texture.[K.7A]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0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 and describe physical properties of natural sources of water, including color and clarity.[K.7B]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give examples of ways rocks, soil, and water are useful.[K.7C]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8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513</Words>
  <Application>Microsoft Office PowerPoint</Application>
  <PresentationFormat>On-screen Show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2014-11-04T16:29:22Z</dcterms:modified>
</cp:coreProperties>
</file>